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7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2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2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0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37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6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3D9B-1D84-4FC1-996B-9058F9027B4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66FC-2FC0-4DB7-ACD1-AFC87DC57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port" TargetMode="External"/><Relationship Id="rId7" Type="http://schemas.openxmlformats.org/officeDocument/2006/relationships/image" Target="../media/image2.wmf"/><Relationship Id="rId2" Type="http://schemas.openxmlformats.org/officeDocument/2006/relationships/hyperlink" Target="http://www.sportengland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brianmac.co.uk/index.htm" TargetMode="External"/><Relationship Id="rId5" Type="http://schemas.openxmlformats.org/officeDocument/2006/relationships/hyperlink" Target="http://www.thetimes.co.uk/tto/sport" TargetMode="External"/><Relationship Id="rId4" Type="http://schemas.openxmlformats.org/officeDocument/2006/relationships/hyperlink" Target="http://www.guardian.co.uk/spo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Summer Homework Tasks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u="sng" dirty="0" smtClean="0"/>
              <a:t>Task 1 </a:t>
            </a:r>
          </a:p>
          <a:p>
            <a:pPr marL="0" indent="0">
              <a:buNone/>
            </a:pPr>
            <a:r>
              <a:rPr lang="en-GB" dirty="0" smtClean="0"/>
              <a:t>You need to put </a:t>
            </a:r>
            <a:r>
              <a:rPr lang="en-GB" dirty="0"/>
              <a:t>together a portfolio of the sport that </a:t>
            </a:r>
            <a:r>
              <a:rPr lang="en-GB" dirty="0" smtClean="0"/>
              <a:t>you </a:t>
            </a:r>
            <a:r>
              <a:rPr lang="en-GB" dirty="0"/>
              <a:t>do. </a:t>
            </a:r>
            <a:r>
              <a:rPr lang="en-GB" dirty="0" smtClean="0"/>
              <a:t>It must include some </a:t>
            </a:r>
            <a:r>
              <a:rPr lang="en-GB" dirty="0"/>
              <a:t>video evidence of </a:t>
            </a:r>
            <a:r>
              <a:rPr lang="en-GB" dirty="0" smtClean="0"/>
              <a:t>you </a:t>
            </a:r>
            <a:r>
              <a:rPr lang="en-GB" dirty="0"/>
              <a:t>performing in </a:t>
            </a:r>
            <a:r>
              <a:rPr lang="en-GB" dirty="0" smtClean="0"/>
              <a:t>your chosen </a:t>
            </a:r>
            <a:r>
              <a:rPr lang="en-GB" dirty="0"/>
              <a:t>sport </a:t>
            </a:r>
            <a:r>
              <a:rPr lang="en-GB" dirty="0" smtClean="0"/>
              <a:t>(This might be quite difficult in the current climate but you could be creative or use </a:t>
            </a:r>
            <a:r>
              <a:rPr lang="en-GB" smtClean="0"/>
              <a:t>past footage)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should also include photos, certificates you </a:t>
            </a:r>
            <a:r>
              <a:rPr lang="en-GB" dirty="0"/>
              <a:t>have won, and any other evidence of </a:t>
            </a:r>
            <a:r>
              <a:rPr lang="en-GB" dirty="0" smtClean="0"/>
              <a:t>you </a:t>
            </a:r>
            <a:r>
              <a:rPr lang="en-GB" dirty="0"/>
              <a:t>competing in </a:t>
            </a:r>
            <a:r>
              <a:rPr lang="en-GB" dirty="0" smtClean="0"/>
              <a:t>your </a:t>
            </a:r>
            <a:r>
              <a:rPr lang="en-GB" dirty="0"/>
              <a:t>chosen sport.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u="sng" dirty="0" smtClean="0"/>
              <a:t>Task 2 </a:t>
            </a:r>
          </a:p>
          <a:p>
            <a:pPr marL="0" indent="0">
              <a:buNone/>
            </a:pPr>
            <a:r>
              <a:rPr lang="en-GB" dirty="0" smtClean="0"/>
              <a:t>You will also be required to keep a training diary over the summer holidays to show the training you have been doing both in your sport and to keep fit.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should be completed in the training log you have been given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2" descr="C:\Users\Clare\AppData\Local\Microsoft\Windows\Temporary Internet Files\Content.IE5\PZEXKTD6\MC9003125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541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altLang="en-US" smtClean="0">
                <a:latin typeface="Showcard Gothic" pitchFamily="82" charset="0"/>
              </a:rPr>
              <a:t>Reading List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8313" y="908050"/>
            <a:ext cx="4038600" cy="4824413"/>
          </a:xfrm>
        </p:spPr>
        <p:txBody>
          <a:bodyPr lIns="0"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/>
              <a:t>Books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You will be given a textbook in September  but you could also try to look at these books: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A-Z Physical Education Handbook (Complete A-Z) – Rob James and Graham Thompson (Philip Allan)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3438" y="908050"/>
            <a:ext cx="4038600" cy="4525963"/>
          </a:xfrm>
        </p:spPr>
        <p:txBody>
          <a:bodyPr lIns="0"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u="sng" dirty="0" smtClean="0"/>
              <a:t>Websites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You should register and sign up to the free newsletters on each of the following websites: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2"/>
              </a:rPr>
              <a:t>www.sportengland.org</a:t>
            </a: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3"/>
              </a:rPr>
              <a:t>www.eis2win.co.uk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3"/>
              </a:rPr>
              <a:t>www.youthsporttrust.org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3"/>
              </a:rPr>
              <a:t>www.bbc.co.uk/sport</a:t>
            </a: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4"/>
              </a:rPr>
              <a:t>www.guardian.co.uk/sport</a:t>
            </a: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5"/>
              </a:rPr>
              <a:t>www.thetimes.co.uk/tto/sport</a:t>
            </a:r>
            <a:endParaRPr lang="en-GB" sz="22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>
                <a:hlinkClick r:id="rId6"/>
              </a:rPr>
              <a:t>www.brianmac.co.uk/index.htm</a:t>
            </a:r>
            <a:endParaRPr lang="en-GB" sz="2200" dirty="0" smtClean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95288" y="5876925"/>
            <a:ext cx="84248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200" b="1" u="sng"/>
              <a:t>Newspapers </a:t>
            </a:r>
            <a:r>
              <a:rPr lang="en-GB" altLang="en-US" sz="2200" b="1"/>
              <a:t>–</a:t>
            </a:r>
            <a:r>
              <a:rPr lang="en-GB" altLang="en-US" sz="2200"/>
              <a:t> You should also regularly read the newspapers for sports related stories or get a news app for your phone!</a:t>
            </a:r>
            <a:r>
              <a:rPr lang="en-GB" altLang="en-US" sz="2200" b="1" u="sng"/>
              <a:t> </a:t>
            </a:r>
          </a:p>
        </p:txBody>
      </p:sp>
      <p:pic>
        <p:nvPicPr>
          <p:cNvPr id="3078" name="Picture 2" descr="C:\Users\Clare\AppData\Local\Microsoft\Windows\Temporary Internet Files\Content.IE5\W5MEZ9GB\MC9004345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049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99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Showcard Gothic</vt:lpstr>
      <vt:lpstr>Office Theme</vt:lpstr>
      <vt:lpstr>Summer Homework Tasks</vt:lpstr>
      <vt:lpstr>Reading List</vt:lpstr>
    </vt:vector>
  </TitlesOfParts>
  <Company>Tolworth Girls'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Homework Tasks</dc:title>
  <dc:creator>cpipe2</dc:creator>
  <cp:lastModifiedBy>Catherine Murphy</cp:lastModifiedBy>
  <cp:revision>4</cp:revision>
  <dcterms:created xsi:type="dcterms:W3CDTF">2015-06-10T11:19:17Z</dcterms:created>
  <dcterms:modified xsi:type="dcterms:W3CDTF">2020-06-05T08:11:46Z</dcterms:modified>
</cp:coreProperties>
</file>